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21" r:id="rId4"/>
    <p:sldId id="333" r:id="rId5"/>
    <p:sldId id="334" r:id="rId6"/>
    <p:sldId id="335" r:id="rId7"/>
    <p:sldId id="336" r:id="rId8"/>
    <p:sldId id="337" r:id="rId9"/>
    <p:sldId id="338" r:id="rId10"/>
    <p:sldId id="339" r:id="rId11"/>
    <p:sldId id="340" r:id="rId12"/>
    <p:sldId id="341"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tiff"/><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4.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help.github.com/articles/about-pull-request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93687775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347775658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319180874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8"/>
            <a:ext cx="7962085" cy="1938223"/>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Booking Supplement Example</a:t>
            </a:r>
          </a:p>
          <a:p>
            <a:pPr marL="133234" indent="-285664">
              <a:buFont typeface="Arial" panose="020B0604020202020204" pitchFamily="34" charset="0"/>
              <a:buChar char="•"/>
            </a:pPr>
            <a:r>
              <a:rPr lang="en-US" sz="1999" dirty="0">
                <a:solidFill>
                  <a:schemeClr val="bg1"/>
                </a:solidFill>
              </a:rPr>
              <a:t>Drill Down to level three for processor</a:t>
            </a:r>
          </a:p>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ABAP Git</a:t>
            </a:r>
            <a:endParaRPr lang="en-IN" sz="1999" dirty="0">
              <a:solidFill>
                <a:schemeClr val="bg1"/>
              </a:solidFill>
            </a:endParaRPr>
          </a:p>
        </p:txBody>
      </p:sp>
      <p:sp>
        <p:nvSpPr>
          <p:cNvPr id="8"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solidFill>
                <a:effectLst/>
                <a:uLnTx/>
                <a:uFillTx/>
                <a:latin typeface="Calibri" panose="020F0502020204030204"/>
              </a:rPr>
              <a:t>www.Anubhavtrainings.com</a:t>
            </a:r>
          </a:p>
        </p:txBody>
      </p:sp>
    </p:spTree>
    <p:extLst>
      <p:ext uri="{BB962C8B-B14F-4D97-AF65-F5344CB8AC3E}">
        <p14:creationId xmlns:p14="http://schemas.microsoft.com/office/powerpoint/2010/main" val="566756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smtClean="0">
                <a:latin typeface="Cooper Black" panose="0208090404030B020404" pitchFamily="18" charset="0"/>
              </a:rPr>
              <a:t>What is ABAP Git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smtClean="0">
                <a:solidFill>
                  <a:srgbClr val="000000"/>
                </a:solidFill>
              </a:rPr>
              <a:t>abapGit </a:t>
            </a:r>
            <a:r>
              <a:rPr lang="en-US" sz="1800" dirty="0">
                <a:solidFill>
                  <a:srgbClr val="000000"/>
                </a:solidFill>
              </a:rPr>
              <a:t>is a tool to import and export code between ABAP systems. If a developer has a developer key to the system, the developer can perform these actions already. </a:t>
            </a:r>
            <a:r>
              <a:rPr lang="en-US" sz="1800" dirty="0" smtClean="0">
                <a:solidFill>
                  <a:srgbClr val="000000"/>
                </a:solidFill>
              </a:rPr>
              <a:t>abapGit </a:t>
            </a:r>
            <a:r>
              <a:rPr lang="en-US" sz="1800" dirty="0">
                <a:solidFill>
                  <a:srgbClr val="000000"/>
                </a:solidFill>
              </a:rPr>
              <a:t>enables the developer to do mass export/changes/imports but not more than already possible to do manually</a:t>
            </a:r>
            <a:r>
              <a:rPr lang="en-US" sz="1800" dirty="0" smtClean="0">
                <a:solidFill>
                  <a:srgbClr val="000000"/>
                </a:solidFill>
              </a:rPr>
              <a:t>.</a:t>
            </a:r>
          </a:p>
          <a:p>
            <a:pPr algn="just"/>
            <a:endParaRPr lang="en-US" sz="1800" dirty="0">
              <a:solidFill>
                <a:srgbClr val="000000"/>
              </a:solidFill>
            </a:endParaRPr>
          </a:p>
          <a:p>
            <a:pPr algn="just"/>
            <a:r>
              <a:rPr lang="en-US" sz="1800" dirty="0">
                <a:solidFill>
                  <a:srgbClr val="000000"/>
                </a:solidFill>
              </a:rPr>
              <a:t>Running automated security checks on the </a:t>
            </a:r>
            <a:r>
              <a:rPr lang="en-US" sz="1800" dirty="0" smtClean="0">
                <a:solidFill>
                  <a:srgbClr val="000000"/>
                </a:solidFill>
              </a:rPr>
              <a:t>abapGit </a:t>
            </a:r>
            <a:r>
              <a:rPr lang="en-US" sz="1800" dirty="0">
                <a:solidFill>
                  <a:srgbClr val="000000"/>
                </a:solidFill>
              </a:rPr>
              <a:t>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r>
              <a:rPr lang="en-US" sz="1800" dirty="0" smtClean="0">
                <a:solidFill>
                  <a:srgbClr val="000000"/>
                </a:solidFill>
              </a:rPr>
              <a:t>.</a:t>
            </a:r>
          </a:p>
          <a:p>
            <a:pPr algn="just"/>
            <a:endParaRPr lang="en-US" sz="1800" dirty="0">
              <a:solidFill>
                <a:srgbClr val="000000"/>
              </a:solidFill>
            </a:endParaRPr>
          </a:p>
          <a:p>
            <a:pPr algn="just"/>
            <a:r>
              <a:rPr lang="en-US" sz="1800" dirty="0">
                <a:solidFill>
                  <a:srgbClr val="000000"/>
                </a:solidFill>
              </a:rPr>
              <a:t>That being said, abapGit is used by </a:t>
            </a:r>
            <a:r>
              <a:rPr lang="en-US" sz="1800" dirty="0">
                <a:solidFill>
                  <a:srgbClr val="000000"/>
                </a:solidFill>
              </a:rPr>
              <a:t>mutiple</a:t>
            </a:r>
            <a:r>
              <a:rPr lang="en-US" sz="1800" dirty="0">
                <a:solidFill>
                  <a:srgbClr val="000000"/>
                </a:solidFill>
              </a:rPr>
              <a:t>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a:t>
            </a:r>
            <a:r>
              <a:rPr lang="en-US" sz="1800" dirty="0">
                <a:solidFill>
                  <a:srgbClr val="000000"/>
                </a:solidFill>
              </a:rPr>
              <a:t>tradtional</a:t>
            </a:r>
            <a:r>
              <a:rPr lang="en-US" sz="1800" dirty="0">
                <a:solidFill>
                  <a:srgbClr val="000000"/>
                </a:solidFill>
              </a:rPr>
              <a:t>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smtClean="0">
                <a:latin typeface="Cooper Black" panose="0208090404030B020404" pitchFamily="18" charset="0"/>
              </a:rPr>
              <a:t>ABAP Git</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What is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392009860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9389</TotalTime>
  <Words>340</Words>
  <Application>Microsoft Office PowerPoint</Application>
  <PresentationFormat>Custom</PresentationFormat>
  <Paragraphs>66</Paragraphs>
  <Slides>17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What is ABAP Git ?</vt:lpstr>
      <vt:lpstr>ABAP Git</vt:lpstr>
      <vt:lpstr>What is SAP HANA?</vt:lpstr>
      <vt:lpstr>What is SAP HANA?</vt:lpstr>
      <vt:lpstr>What is SAP HANA?</vt:lpstr>
      <vt:lpstr>What is SAP HANA?</vt:lpstr>
      <vt:lpstr>What is SAP HANA?</vt:lpstr>
      <vt:lpstr>What is SAP HANA?</vt:lpstr>
      <vt:lpstr>What is SAP HANA?</vt:lpstr>
      <vt:lpstr>What is SAP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2021-12-08T10:53:52Z</dcterms:modified>
</cp:coreProperties>
</file>